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温总股权激励设计方案70页_01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" y="-43180"/>
            <a:ext cx="12126595" cy="68211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190730" cy="68573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8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3</cp:revision>
  <dcterms:created xsi:type="dcterms:W3CDTF">2015-05-05T08:02:00Z</dcterms:created>
  <dcterms:modified xsi:type="dcterms:W3CDTF">2018-04-26T11:47:59Z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2052-10.1.0.7223</vt:lpwstr>
  </property>
</Properties>
</file>